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মোঃ মনোয়ারুল হক</a:t>
            </a: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জামিরা সঃ প্রাঃ বিদ্যালয়</a:t>
            </a:r>
          </a:p>
          <a:p>
            <a:pPr algn="ctr"/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পুঠিয়া,রাজশাহী।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বিষয়ঃ প্রাথমিক গণিত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 rot="5400000">
            <a:off x="647701" y="-647700"/>
            <a:ext cx="1828800" cy="3124201"/>
            <a:chOff x="609600" y="0"/>
            <a:chExt cx="1828800" cy="3124200"/>
          </a:xfrm>
          <a:solidFill>
            <a:srgbClr val="FFFF00"/>
          </a:solidFill>
        </p:grpSpPr>
        <p:sp>
          <p:nvSpPr>
            <p:cNvPr id="8" name="Vertical Scroll 4"/>
            <p:cNvSpPr/>
            <p:nvPr/>
          </p:nvSpPr>
          <p:spPr>
            <a:xfrm>
              <a:off x="609600" y="0"/>
              <a:ext cx="1828800" cy="31242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16723" y="843594"/>
              <a:ext cx="231948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20574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60433_Yellow-Flower_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জ্যামিতি দলঃ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সূক্ষকোণ দলঃ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 দলঃ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স্থুলকোণ দলঃ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ডট পেপারে একটি কোণ আঁক।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ডট পেপারে একটি সমকোণ আঁক।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4692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ডট পেপারে একটি সূক্ষকোণ আঁক।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86740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ডট পেপারে একটি স্থুলকোণ আঁক।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চিত্র দেখে কোণের নাম লিখঃ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0" y="914400"/>
            <a:ext cx="3352800" cy="1828800"/>
            <a:chOff x="3048000" y="914400"/>
            <a:chExt cx="3352800" cy="1828800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0" y="914400"/>
              <a:ext cx="3352800" cy="1371600"/>
              <a:chOff x="3048000" y="914400"/>
              <a:chExt cx="3352800" cy="13716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rot="16200000" flipV="1">
                <a:off x="2819400" y="1143000"/>
                <a:ext cx="1371600" cy="9144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962400" y="2286000"/>
                <a:ext cx="2438400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Arc 10"/>
            <p:cNvSpPr/>
            <p:nvPr/>
          </p:nvSpPr>
          <p:spPr>
            <a:xfrm>
              <a:off x="3352800" y="1828800"/>
              <a:ext cx="914400" cy="914400"/>
            </a:xfrm>
            <a:prstGeom prst="arc">
              <a:avLst>
                <a:gd name="adj1" fmla="val 14869889"/>
                <a:gd name="adj2" fmla="val 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32766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33600" y="2667000"/>
            <a:ext cx="2362200" cy="1752600"/>
            <a:chOff x="2133600" y="2362200"/>
            <a:chExt cx="2362200" cy="1752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590800" y="3657600"/>
              <a:ext cx="1905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943100" y="3009900"/>
              <a:ext cx="12954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2133600" y="3200400"/>
              <a:ext cx="914400" cy="914400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" y="5105400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105400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সূক্ষকোণ আঁক।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2743200" y="152400"/>
            <a:ext cx="4114800" cy="1524000"/>
            <a:chOff x="2819400" y="381000"/>
            <a:chExt cx="4114800" cy="1524000"/>
          </a:xfrm>
        </p:grpSpPr>
        <p:sp>
          <p:nvSpPr>
            <p:cNvPr id="5" name="Horizontal Scroll 3"/>
            <p:cNvSpPr/>
            <p:nvPr/>
          </p:nvSpPr>
          <p:spPr>
            <a:xfrm>
              <a:off x="2819400" y="381000"/>
              <a:ext cx="41148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762000"/>
              <a:ext cx="3657600" cy="830997"/>
            </a:xfrm>
            <a:prstGeom prst="rect">
              <a:avLst/>
            </a:prstGeom>
            <a:solidFill>
              <a:srgbClr val="FF00FF"/>
            </a:solidFill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15648632-pink-lotus-blossoms-or-water-lily-flowers-blooming-on-pond.jpg"/>
          <p:cNvPicPr>
            <a:picLocks noChangeAspect="1"/>
          </p:cNvPicPr>
          <p:nvPr/>
        </p:nvPicPr>
        <p:blipFill>
          <a:blip r:embed="rId2" cstate="print"/>
          <a:srcRect r="33898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83820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89057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পাঠঃ জ্যামিতি</a:t>
            </a:r>
            <a:endParaRPr lang="en-US" sz="8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কোণ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কোণ কী তা বলতে ও শনাক্ত করতে পারবে।</a:t>
            </a:r>
          </a:p>
          <a:p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২। সমকোণ আঁকতে পারবে।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চিত্রে সূক্ষকোণ ও স্থুলকোণ শনাক্ত করতে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l-Clock.jpg"/>
          <p:cNvPicPr>
            <a:picLocks noChangeAspect="1"/>
          </p:cNvPicPr>
          <p:nvPr/>
        </p:nvPicPr>
        <p:blipFill>
          <a:blip r:embed="rId2" cstate="print"/>
          <a:srcRect l="6667" t="8333" r="6667" b="8333"/>
          <a:stretch>
            <a:fillRect/>
          </a:stretch>
        </p:blipFill>
        <p:spPr>
          <a:xfrm>
            <a:off x="304800" y="228600"/>
            <a:ext cx="27432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838200"/>
            <a:ext cx="541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ঘড়ি দুইটি কাঁটা একটি কোণ তৈরী করেছে।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038600"/>
            <a:ext cx="2895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4343400"/>
            <a:ext cx="5296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 তা কাগজের চার কোণায় চারটি কোণ</a:t>
            </a:r>
          </a:p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তৈরী হয়েছে।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1371600" y="609600"/>
            <a:ext cx="18288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167640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793531">
            <a:off x="1763191" y="1077711"/>
            <a:ext cx="873818" cy="968778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47357" y="533400"/>
            <a:ext cx="5059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দুইটি রেখা মিলিত বিন্দুতে একটি কোণ </a:t>
            </a:r>
          </a:p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তৈরী হয়েছে।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809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 তা কাগজ নিই। কাগজটি কাঁচি দিয়ে কেটে কোণ তৈরী করি।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>
            <a:off x="-114300" y="31623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38400" y="2667000"/>
            <a:ext cx="1905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438400" y="4114800"/>
            <a:ext cx="1905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562600" y="41148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562600" y="26670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72000" y="41148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26670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772400" y="41148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772400" y="26670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781800" y="41148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781800" y="2667000"/>
            <a:ext cx="9906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6781800" y="4114800"/>
            <a:ext cx="19812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6324600" y="4114800"/>
            <a:ext cx="2895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 তা কাগজ নিই।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মাঝ বরাবর </a:t>
            </a:r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ভাঁজ করি।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57200"/>
            <a:ext cx="5208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ভাঁজ করা কাগজটি আড়াআড়ি ভাঁজ করি।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5720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ভাঁজ বরাবর রেখা টানি।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526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মিলিত বিন্দুতে চারটি কোণ তৈরী হয়েছে।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838200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এদের প্রত্যেকটি সমকোণ।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7391400" y="3733800"/>
            <a:ext cx="762000" cy="762000"/>
          </a:xfrm>
          <a:prstGeom prst="arc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24800" y="35814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715000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 তা শক্ত কাগজ আড়াআড়ি ভাঁজ করি।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6334780"/>
            <a:ext cx="5604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কাঁচি দিয়ে ভাঁজ বরাবর কেটে সমকোণ তৈরী করি।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9" grpId="0" animBg="1"/>
      <p:bldP spid="8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5400" y="1828800"/>
            <a:ext cx="4953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667000" y="228600"/>
            <a:ext cx="2057400" cy="1600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819400" y="1371600"/>
            <a:ext cx="914400" cy="91440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16764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11430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371600"/>
            <a:ext cx="22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90800" y="3810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90800" y="6858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8382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11430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সূক্ষকোণ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2895600"/>
            <a:ext cx="5553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এই কোণটি সমকোণের চেয়ে ছোট।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3581400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এটি একটি সূক্ষকোণ।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8" grpId="0"/>
      <p:bldP spid="19" grpId="0"/>
      <p:bldP spid="24" grpId="0"/>
      <p:bldP spid="25" grpId="0"/>
      <p:bldP spid="27" grpId="0"/>
      <p:bldP spid="20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95400" y="1752600"/>
            <a:ext cx="495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0800000">
            <a:off x="1447800" y="533400"/>
            <a:ext cx="1295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152400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143000"/>
            <a:ext cx="235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371600"/>
            <a:ext cx="2212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381000"/>
            <a:ext cx="235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85800"/>
            <a:ext cx="235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0"/>
            <a:ext cx="235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838200"/>
            <a:ext cx="23596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˙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>
            <a:off x="2286000" y="1295400"/>
            <a:ext cx="914400" cy="914400"/>
          </a:xfrm>
          <a:prstGeom prst="arc">
            <a:avLst>
              <a:gd name="adj1" fmla="val 1364938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00400" y="990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স্থুলকোণ</a:t>
            </a:r>
            <a:endParaRPr lang="en-US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895600"/>
            <a:ext cx="5352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এই কোণটি সমকোণের চেয়ে বড়।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3581400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এটি একটি স্থুলকোণ।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06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নিচে ডট পেপারে বিভিন্ন ধরনের কোণ আঁকি।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mmsqu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610600" cy="6019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95400" y="21336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5400" y="838200"/>
            <a:ext cx="25908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38700" y="14859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21336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5562600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257300" y="3009900"/>
            <a:ext cx="2590800" cy="2514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9-centimeter-inch-flower-design-ruler.jpg"/>
          <p:cNvPicPr>
            <a:picLocks noChangeAspect="1"/>
          </p:cNvPicPr>
          <p:nvPr/>
        </p:nvPicPr>
        <p:blipFill>
          <a:blip r:embed="rId3" cstate="print"/>
          <a:srcRect l="4495" t="5556" r="5354" b="80000"/>
          <a:stretch>
            <a:fillRect/>
          </a:stretch>
        </p:blipFill>
        <p:spPr>
          <a:xfrm>
            <a:off x="838200" y="2209800"/>
            <a:ext cx="4343400" cy="533400"/>
          </a:xfrm>
          <a:prstGeom prst="rect">
            <a:avLst/>
          </a:prstGeom>
        </p:spPr>
      </p:pic>
      <p:pic>
        <p:nvPicPr>
          <p:cNvPr id="18" name="Picture 17" descr="9-centimeter-inch-flower-design-ruler.jpg"/>
          <p:cNvPicPr>
            <a:picLocks noChangeAspect="1"/>
          </p:cNvPicPr>
          <p:nvPr/>
        </p:nvPicPr>
        <p:blipFill>
          <a:blip r:embed="rId4" cstate="print"/>
          <a:srcRect l="4495" t="5556" r="5354" b="80000"/>
          <a:stretch>
            <a:fillRect/>
          </a:stretch>
        </p:blipFill>
        <p:spPr>
          <a:xfrm>
            <a:off x="5257800" y="2209800"/>
            <a:ext cx="3657600" cy="533400"/>
          </a:xfrm>
          <a:prstGeom prst="rect">
            <a:avLst/>
          </a:prstGeom>
        </p:spPr>
      </p:pic>
      <p:pic>
        <p:nvPicPr>
          <p:cNvPr id="20" name="Picture 19" descr="9-centimeter-inch-flower-design-ruler.jpg"/>
          <p:cNvPicPr>
            <a:picLocks noChangeAspect="1"/>
          </p:cNvPicPr>
          <p:nvPr/>
        </p:nvPicPr>
        <p:blipFill>
          <a:blip r:embed="rId4" cstate="print"/>
          <a:srcRect l="4495" t="5556" r="5354" b="80000"/>
          <a:stretch>
            <a:fillRect/>
          </a:stretch>
        </p:blipFill>
        <p:spPr>
          <a:xfrm>
            <a:off x="3733800" y="5638800"/>
            <a:ext cx="3657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245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79</cp:revision>
  <dcterms:created xsi:type="dcterms:W3CDTF">2006-08-16T00:00:00Z</dcterms:created>
  <dcterms:modified xsi:type="dcterms:W3CDTF">2013-09-22T10:44:13Z</dcterms:modified>
</cp:coreProperties>
</file>